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2" r:id="rId3"/>
    <p:sldId id="30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304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5" r:id="rId51"/>
  </p:sldIdLst>
  <p:sldSz cx="9144000" cy="6858000" type="screen4x3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hyperlink" Target="http://wuhu.ciptc.org.cn/public/index?v=0&amp;r=0" TargetMode="Externa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png"/></Relationships>
</file>

<file path=ppt/tags/tag1.xml><?xml version="1.0" encoding="utf-8"?>
<p:tagLst xmlns:p="http://schemas.openxmlformats.org/presentationml/2006/main">
  <p:tag name="KSO_WPP_MARK_KEY" val="9076f41c-21d8-4395-89ed-1e3df3c022ce"/>
  <p:tag name="COMMONDATA" val="eyJoZGlkIjoiYTQ2YjE5YmYzMDAwYTU2MDFiMWMzM2Y4OTgyZWFkMDUifQ=="/>
</p:tagLst>
</file>